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58" r:id="rId6"/>
    <p:sldId id="257" r:id="rId7"/>
    <p:sldId id="261" r:id="rId8"/>
    <p:sldId id="262" r:id="rId9"/>
    <p:sldId id="265" r:id="rId10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00" autoAdjust="0"/>
  </p:normalViewPr>
  <p:slideViewPr>
    <p:cSldViewPr>
      <p:cViewPr varScale="1">
        <p:scale>
          <a:sx n="86" d="100"/>
          <a:sy n="86" d="100"/>
        </p:scale>
        <p:origin x="420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43558"/>
            <a:ext cx="8496944" cy="345638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 таможенного </a:t>
            </a:r>
            <a:r>
              <a:rPr lang="ru-RU" sz="4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и судебной практики                                  по таможенным спорам</a:t>
            </a:r>
          </a:p>
        </p:txBody>
      </p:sp>
    </p:spTree>
    <p:extLst>
      <p:ext uri="{BB962C8B-B14F-4D97-AF65-F5344CB8AC3E}">
        <p14:creationId xmlns:p14="http://schemas.microsoft.com/office/powerpoint/2010/main" val="2194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71550"/>
            <a:ext cx="8712968" cy="3600400"/>
          </a:xfrm>
        </p:spPr>
        <p:txBody>
          <a:bodyPr>
            <a:normAutofit/>
          </a:bodyPr>
          <a:lstStyle/>
          <a:p>
            <a:pPr lvl="0" indent="450850" algn="l" defTabSz="800100">
              <a:lnSpc>
                <a:spcPct val="90000"/>
              </a:lnSpc>
              <a:spcAft>
                <a:spcPct val="35000"/>
              </a:spcAft>
            </a:pPr>
            <a:r>
              <a:rPr lang="ru-RU" sz="4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</a:t>
            </a:r>
            <a:r>
              <a:rPr lang="ru-RU" sz="4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4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вступил </a:t>
            </a:r>
            <a:r>
              <a:rPr lang="ru-RU" sz="4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 Договор о Евра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зийском экономическом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союзе</a:t>
            </a:r>
          </a:p>
        </p:txBody>
      </p:sp>
    </p:spTree>
    <p:extLst>
      <p:ext uri="{BB962C8B-B14F-4D97-AF65-F5344CB8AC3E}">
        <p14:creationId xmlns:p14="http://schemas.microsoft.com/office/powerpoint/2010/main" val="22833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866349"/>
            <a:ext cx="7848872" cy="3554819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 defTabSz="800100">
              <a:spcAft>
                <a:spcPct val="35000"/>
              </a:spcAft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5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2015 </a:t>
            </a:r>
            <a:r>
              <a:rPr lang="ru-RU" sz="5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Казахстан стал 162-м </a:t>
            </a:r>
            <a:r>
              <a:rPr lang="kk-KZ" sz="5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полноправным членом </a:t>
            </a:r>
            <a:r>
              <a:rPr lang="ru-RU" sz="5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Всемирной Торговой </a:t>
            </a:r>
            <a:r>
              <a:rPr lang="ru-RU" sz="5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5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рганизации</a:t>
            </a:r>
            <a:endParaRPr lang="ru-RU" sz="5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11510"/>
            <a:ext cx="7992888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45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kk-KZ" sz="4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2018 года введены в действие: </a:t>
            </a:r>
            <a:endParaRPr lang="kk-KZ" sz="45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kk-KZ" sz="45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3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Таможенный </a:t>
            </a:r>
            <a:r>
              <a:rPr lang="kk-KZ" sz="4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kk-KZ" sz="43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ЕАЭС;   </a:t>
            </a:r>
            <a:endParaRPr lang="kk-KZ" sz="43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kk-KZ" sz="43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kk-KZ" sz="4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таможенном </a:t>
            </a:r>
            <a:r>
              <a:rPr lang="kk-KZ" sz="43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регулировании в Республике </a:t>
            </a:r>
            <a:r>
              <a:rPr lang="kk-KZ" sz="43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Казахстан»</a:t>
            </a:r>
            <a:endParaRPr lang="ru-RU" sz="43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65516"/>
            <a:ext cx="8229600" cy="857250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Таможенные споры возникают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по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ключевым направлениям: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905676"/>
            <a:ext cx="6840760" cy="70854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827662"/>
            <a:ext cx="6840760" cy="70207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таможенная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товаров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3741880"/>
            <a:ext cx="6840760" cy="70207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80975"/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таможенного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65517"/>
            <a:ext cx="7772400" cy="86409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Таможенные споры: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79662"/>
            <a:ext cx="8568952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в общей</a:t>
            </a:r>
          </a:p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гражданских д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 </a:t>
            </a:r>
            <a:r>
              <a:rPr lang="ru-RU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0,01 </a:t>
            </a:r>
            <a:r>
              <a:rPr lang="en-US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7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6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843558"/>
            <a:ext cx="8640960" cy="311434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Характеризуются высоким</a:t>
            </a:r>
          </a:p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компонентом </a:t>
            </a:r>
          </a:p>
          <a:p>
            <a:pPr lvl="0" algn="ctr"/>
            <a:endParaRPr lang="ru-RU" sz="8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 2015-2019г.г. оспорено уведомлений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более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6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483518"/>
            <a:ext cx="8928992" cy="396044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сложность </a:t>
            </a:r>
          </a:p>
          <a:p>
            <a:pPr lvl="0"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разрешении дел </a:t>
            </a:r>
          </a:p>
          <a:p>
            <a:pPr lvl="0" algn="ctr"/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четвертое ходатайство, </a:t>
            </a:r>
          </a:p>
          <a:p>
            <a:pPr lvl="0"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поступившее в Верховный Суд, удовлетворено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2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7494"/>
            <a:ext cx="8928992" cy="46085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постановление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Верховного Суда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 ноября 2019 года № 7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некоторых вопросах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судами таможенного законодательства»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6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104</Words>
  <Application>Microsoft Office PowerPoint</Application>
  <PresentationFormat>Экран (16:9)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С 1 января 2015 года вступил в силу Договор о Евразийском экономическом союзе</vt:lpstr>
      <vt:lpstr>Презентация PowerPoint</vt:lpstr>
      <vt:lpstr>Презентация PowerPoint</vt:lpstr>
      <vt:lpstr>Таможенные споры возникают                 по 3 ключевым направлениям:</vt:lpstr>
      <vt:lpstr>Таможенные споры: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ҒҰСМАН ГҮЛЖАНАР ТАЙЫРҚЫЗЫ</dc:creator>
  <cp:lastModifiedBy>Пользователь Windows</cp:lastModifiedBy>
  <cp:revision>51</cp:revision>
  <cp:lastPrinted>2020-02-12T06:21:15Z</cp:lastPrinted>
  <dcterms:created xsi:type="dcterms:W3CDTF">2019-11-26T07:39:10Z</dcterms:created>
  <dcterms:modified xsi:type="dcterms:W3CDTF">2020-02-12T12:52:09Z</dcterms:modified>
</cp:coreProperties>
</file>